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DM Sans Semi Bold" panose="020B0604020202020204" charset="0"/>
      <p:regular r:id="rId16"/>
    </p:embeddedFont>
    <p:embeddedFont>
      <p:font typeface="Inter Medium" panose="020B0604020202020204" charset="0"/>
      <p:regular r:id="rId1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50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push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Classificazione Immagini CIFAR-10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Classificazione su dataset rumoroso: prevenzione dell’overfitting tramite preprocessing e MLP.</a:t>
            </a:r>
            <a:endParaRPr lang="en-US" sz="1750" dirty="0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Introduzione al Dataset CIFAR-10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3213"/>
            <a:ext cx="3664744" cy="2894648"/>
          </a:xfrm>
          <a:prstGeom prst="roundRect">
            <a:avLst>
              <a:gd name="adj" fmla="val 117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1020604" y="3070027"/>
            <a:ext cx="28995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 Complessivo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044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Il CIFAR-10 contiene 60.000 immagini a colori.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442233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Ogni immagine è di 32x32 pixel.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843213"/>
            <a:ext cx="3664863" cy="2894648"/>
          </a:xfrm>
          <a:prstGeom prst="roundRect">
            <a:avLst>
              <a:gd name="adj" fmla="val 117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4912162" y="3070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Classi Distinte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356044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Sono presenti 10 classi mutualmente esclusive.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162" y="442233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Esempi: aeroplani, automobili, uccelli, gatti, cani.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64674"/>
            <a:ext cx="7556421" cy="1179433"/>
          </a:xfrm>
          <a:prstGeom prst="roundRect">
            <a:avLst>
              <a:gd name="adj" fmla="val 288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10"/>
          <p:cNvSpPr/>
          <p:nvPr/>
        </p:nvSpPr>
        <p:spPr>
          <a:xfrm>
            <a:off x="1020604" y="619148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 immagini nel training set contengono patch uniformi non informative (rumore artificiale)</a:t>
            </a:r>
            <a:endParaRPr lang="en-US" sz="1750" dirty="0"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3993"/>
            <a:ext cx="6033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Obiettivo del Progetto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129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L'obiettivo primario è sviluppare un modello robusto.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1309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 classificare accuratamente le immagini CIFAR-10.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749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791545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17306" y="382274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Pulire le immagini da possibili “zone piatte” (patch uniformi)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47129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755475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17306" y="478667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Allenare un MLP (Multi-Layer Perceptron) per classificare le immagini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661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600860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60398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ottimizzare i parametri del modello per farlo performare al meglio e early stopping</a:t>
            </a:r>
            <a:endParaRPr lang="en-US" sz="175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A961A30-2E78-305F-21CA-26A0372BB390}"/>
              </a:ext>
            </a:extLst>
          </p:cNvPr>
          <p:cNvSpPr/>
          <p:nvPr/>
        </p:nvSpPr>
        <p:spPr>
          <a:xfrm>
            <a:off x="12857356" y="7616283"/>
            <a:ext cx="1661532" cy="49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C814BF3A-CB7B-DB79-7C07-FEC1E6B09D04}"/>
              </a:ext>
            </a:extLst>
          </p:cNvPr>
          <p:cNvSpPr/>
          <p:nvPr/>
        </p:nvSpPr>
        <p:spPr>
          <a:xfrm>
            <a:off x="0" y="0"/>
            <a:ext cx="5252224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2" y="1084897"/>
            <a:ext cx="3977640" cy="58511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721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Preprocessing: Pulizia delle Immagini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829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Rimozione Rumore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24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Identificazione delle patch più uniformi (bassa deviazione standard)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3294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Rimozione delle patch e sostituzione con nero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771674"/>
            <a:ext cx="75564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Funzione </a:t>
            </a:r>
            <a:r>
              <a:rPr lang="en-US" sz="1750" dirty="0">
                <a:solidFill>
                  <a:srgbClr val="464646"/>
                </a:solidFill>
                <a:highlight>
                  <a:srgbClr val="D4F7E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remove_uniform_square()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applicata su tutto il dataset</a:t>
            </a:r>
            <a:endParaRPr lang="en-US" sz="175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CFD6EF6-983D-2F54-A7D5-A7815201CDF5}"/>
              </a:ext>
            </a:extLst>
          </p:cNvPr>
          <p:cNvSpPr/>
          <p:nvPr/>
        </p:nvSpPr>
        <p:spPr>
          <a:xfrm>
            <a:off x="12857356" y="7616283"/>
            <a:ext cx="1661532" cy="49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77947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Flattening e Normalizzazione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Flattening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 immagini 3D (32x32x3) sono convertite.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Trasformate in vettori unidimensionali (3072 pixel).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Normalizzazione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 valori dei pixel sono scalati nell'intervallo [0, 1].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Dividendo per 255 per standardizzare i dati.</a:t>
            </a:r>
            <a:endParaRPr lang="en-US" sz="1750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5CD05C6-5756-31D5-8648-5D2F49559067}"/>
              </a:ext>
            </a:extLst>
          </p:cNvPr>
          <p:cNvSpPr/>
          <p:nvPr/>
        </p:nvSpPr>
        <p:spPr>
          <a:xfrm>
            <a:off x="12857356" y="7616283"/>
            <a:ext cx="1661532" cy="49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3292"/>
            <a:ext cx="5654873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Architettura del MLP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047" y="1669375"/>
            <a:ext cx="1130975" cy="1357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5121" y="1895475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Strato di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35121" y="2384465"/>
            <a:ext cx="62036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3072 neuroni per il vettore immagine.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047" y="3026569"/>
            <a:ext cx="1130975" cy="1800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35121" y="3252668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Strati Nascosti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35121" y="3741658"/>
            <a:ext cx="62036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Due strati con 512 e 256 neuroni.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635121" y="4239220"/>
            <a:ext cx="62036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Attivazione ReLU per non linearità.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047" y="4827270"/>
            <a:ext cx="1130975" cy="18007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35121" y="5053370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Strato di Output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35121" y="5542359"/>
            <a:ext cx="62036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10 neuroni per le classi CIFAR-10.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635121" y="6039922"/>
            <a:ext cx="62036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Attivazione Softmax per probabilità.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6278047" y="6882408"/>
            <a:ext cx="7560707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Questa configurazione permette l'apprendimento di feature complesse.</a:t>
            </a:r>
            <a:endParaRPr lang="en-US" sz="175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7DF8C12-35DC-38C3-2593-07D6A7C16983}"/>
              </a:ext>
            </a:extLst>
          </p:cNvPr>
          <p:cNvSpPr/>
          <p:nvPr/>
        </p:nvSpPr>
        <p:spPr>
          <a:xfrm>
            <a:off x="12857356" y="7616283"/>
            <a:ext cx="1661532" cy="49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3549"/>
            <a:ext cx="10041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Early Stopping e Training del Modello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9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Early Stopping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Monitoraggio della validation loss.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47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Interrompe l'addestramento per prevenire overfitting.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999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Processo di Training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580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Massimo 100 epoche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226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Stop se non ci sonno miglioramenti su validation dopo 5 epoche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77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Salvataggio dei pesi migliori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5250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L'early stopping ottimizza la generalizzazione del modello.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431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Garantisce l'efficienza nel processo di apprendimento.</a:t>
            </a:r>
            <a:endParaRPr lang="en-US" sz="1750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7DD89F0-5E06-325B-B999-87D4DAD2A000}"/>
              </a:ext>
            </a:extLst>
          </p:cNvPr>
          <p:cNvSpPr/>
          <p:nvPr/>
        </p:nvSpPr>
        <p:spPr>
          <a:xfrm>
            <a:off x="12857356" y="7616283"/>
            <a:ext cx="1661532" cy="49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739854"/>
            <a:ext cx="9166622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Risultati sul Validation  e Training Set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1935361"/>
            <a:ext cx="5730359" cy="3813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7829" y="5982652"/>
            <a:ext cx="606004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L’accuratezza sul </a:t>
            </a: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training set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cresce costantemente → buon apprendimento.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7829" y="6720959"/>
            <a:ext cx="606004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L’accuratezza sul </a:t>
            </a: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validation set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si stabilizza presto (~0.485) e poi decresce leggermente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698" y="1935361"/>
            <a:ext cx="5730359" cy="41767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02698" y="6345912"/>
            <a:ext cx="660737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Il modello distingue bene </a:t>
            </a: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airplane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automobile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ship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 </a:t>
            </a: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frog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302698" y="6751439"/>
            <a:ext cx="660737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Classi come </a:t>
            </a: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cat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 </a:t>
            </a: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dog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mostrano alta confusione tra loro e con altre classi.</a:t>
            </a:r>
            <a:endParaRPr lang="en-US" sz="16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895046E-D86B-AEB7-08FA-36619E9B0D60}"/>
              </a:ext>
            </a:extLst>
          </p:cNvPr>
          <p:cNvSpPr/>
          <p:nvPr/>
        </p:nvSpPr>
        <p:spPr>
          <a:xfrm>
            <a:off x="12857356" y="7616283"/>
            <a:ext cx="1661532" cy="49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iversi fiocchi di neve ritagliati da carta bianca, su uno sfondo bianco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115" y="1815287"/>
            <a:ext cx="6294026" cy="45990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83694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Risultati Finali e Conclusioni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741414"/>
            <a:ext cx="4043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Migliori Parametri del Modello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43590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Strati Nascosti: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(128, 128)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87810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Alpha (Regolarizzazione L2):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0.0001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32030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Funzione di Attivazione: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ReLU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76250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Solver: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Adam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20469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Learning Rate Iniziale: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0.0005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64689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Massime Iterazioni: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100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626495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Migliore Accuratezza di Validazione: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0.4855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688300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Accuracy finale sul test set: 0.4860</a:t>
            </a:r>
            <a:endParaRPr lang="en-US" sz="1750" dirty="0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429</Words>
  <Application>Microsoft Office PowerPoint</Application>
  <PresentationFormat>Personalizzato</PresentationFormat>
  <Paragraphs>72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DM Sans Semi Bold</vt:lpstr>
      <vt:lpstr>Inter Medium</vt:lpstr>
      <vt:lpstr>Consolas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FABIOLA Zappalà</dc:creator>
  <cp:lastModifiedBy>FABIOLA Zappalà</cp:lastModifiedBy>
  <cp:revision>2</cp:revision>
  <dcterms:created xsi:type="dcterms:W3CDTF">2025-06-19T15:10:47Z</dcterms:created>
  <dcterms:modified xsi:type="dcterms:W3CDTF">2025-06-19T15:24:08Z</dcterms:modified>
</cp:coreProperties>
</file>